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56" r:id="rId3"/>
    <p:sldId id="257" r:id="rId4"/>
    <p:sldId id="258" r:id="rId5"/>
    <p:sldId id="264" r:id="rId6"/>
    <p:sldId id="270" r:id="rId7"/>
    <p:sldId id="26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1698" y="-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53F76D-CB5D-4FC9-B57C-EC1724B82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90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EEB0A4-98CB-47C7-BE3E-EA06C8C8BA7C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441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D864E-9D7A-4CDC-885B-04659919D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9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F1C66-7ADD-44CC-8650-27C0657C7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8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F8FB-1814-499E-A975-F79C64FFA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1D46F-8874-4BE7-BC09-A813D14A1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5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78C20-2D5A-4006-B324-55C5DD1D8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9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4D70-642B-4103-8737-BD8C4111B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1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87E28-26E2-482E-873C-2B2DD86BE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08DC8-1B88-4C6A-BE7B-FF8391F52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8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CAD31-C817-4C5B-88A1-7A8C980B4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5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AC327-6512-4C99-9B1B-7724A7803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84038-2217-4F60-94EB-15D47A34F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3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92422F-5310-44BF-A968-6CAEBA2CC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movieposter.com/posters/archive/main/24/MPW-1229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movieposter.com/posters/archive/main/24/MPW-12292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http://www.movieposter.com/posters/archive/main/24/MPW-1229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w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Thesis Statements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Turning a question </a:t>
            </a:r>
            <a:br>
              <a:rPr lang="en-US" altLang="en-US" i="1" smtClean="0"/>
            </a:br>
            <a:r>
              <a:rPr lang="en-US" altLang="en-US" i="1" smtClean="0"/>
              <a:t>into a thesis statement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Note:  you are taking notes on text in </a:t>
            </a:r>
            <a:r>
              <a:rPr lang="en-US" altLang="en-US">
                <a:solidFill>
                  <a:srgbClr val="FFFF00"/>
                </a:solidFill>
              </a:rPr>
              <a:t>YELLOW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Levels of Questions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781800" cy="4343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Literal = Text only. </a:t>
            </a:r>
          </a:p>
          <a:p>
            <a:pPr eaLnBrk="1" hangingPunct="1"/>
            <a:endParaRPr lang="en-US" altLang="en-US" sz="2800" dirty="0" smtClean="0">
              <a:solidFill>
                <a:srgbClr val="FFFF00"/>
              </a:solidFill>
            </a:endParaRP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A literal question is based directly on the text.  It is fact and not open to opinion or negotiation.  </a:t>
            </a:r>
          </a:p>
          <a:p>
            <a:pPr eaLnBrk="1" hangingPunct="1"/>
            <a:r>
              <a:rPr lang="en-US" altLang="en-US" sz="2800" dirty="0" smtClean="0"/>
              <a:t> Example from </a:t>
            </a:r>
            <a:r>
              <a:rPr lang="en-US" altLang="en-US" sz="2800" u="sng" dirty="0" smtClean="0"/>
              <a:t>The </a:t>
            </a:r>
            <a:r>
              <a:rPr lang="en-US" altLang="en-US" sz="2800" u="sng" dirty="0" err="1" smtClean="0"/>
              <a:t>Incredibles</a:t>
            </a:r>
            <a:r>
              <a:rPr lang="en-US" altLang="en-US" sz="2800" dirty="0" smtClean="0"/>
              <a:t>:  </a:t>
            </a:r>
            <a:r>
              <a:rPr lang="en-US" altLang="en-US" sz="2800" i="1" dirty="0" smtClean="0"/>
              <a:t>What is Mr. </a:t>
            </a:r>
            <a:r>
              <a:rPr lang="en-US" altLang="en-US" sz="2800" i="1" dirty="0" err="1" smtClean="0"/>
              <a:t>Incredible’s</a:t>
            </a:r>
            <a:r>
              <a:rPr lang="en-US" altLang="en-US" sz="2800" i="1" dirty="0" smtClean="0"/>
              <a:t> day job?</a:t>
            </a:r>
          </a:p>
        </p:txBody>
      </p:sp>
      <p:pic>
        <p:nvPicPr>
          <p:cNvPr id="3077" name="Picture 1031" descr="MC90043481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movieposter.com/posters/archive/main/24/MPW-1229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30" y="4419600"/>
            <a:ext cx="1581150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Levels of Questions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69342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FF00"/>
                </a:solidFill>
              </a:rPr>
              <a:t>Inferential:  Text + Self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800" dirty="0" smtClean="0"/>
              <a:t> An inferential question asks you to combine information from the text with your own prior knowledge and understanding to make an educated guess: an inference.</a:t>
            </a:r>
          </a:p>
          <a:p>
            <a:pPr eaLnBrk="1" hangingPunct="1"/>
            <a:r>
              <a:rPr lang="en-US" altLang="en-US" sz="2800" dirty="0" smtClean="0"/>
              <a:t>Example from </a:t>
            </a:r>
            <a:r>
              <a:rPr lang="en-US" altLang="en-US" sz="2800" u="sng" dirty="0" smtClean="0"/>
              <a:t>The </a:t>
            </a:r>
            <a:r>
              <a:rPr lang="en-US" altLang="en-US" sz="2800" u="sng" dirty="0" err="1" smtClean="0"/>
              <a:t>Incredibles</a:t>
            </a:r>
            <a:r>
              <a:rPr lang="en-US" altLang="en-US" sz="2800" u="sng" dirty="0" smtClean="0"/>
              <a:t> </a:t>
            </a:r>
            <a:r>
              <a:rPr lang="en-US" altLang="en-US" sz="2800" dirty="0" smtClean="0"/>
              <a:t>:  </a:t>
            </a:r>
            <a:r>
              <a:rPr lang="en-US" altLang="en-US" sz="2800" i="1" dirty="0" smtClean="0"/>
              <a:t>Why is </a:t>
            </a:r>
            <a:r>
              <a:rPr lang="en-US" altLang="en-US" sz="2800" i="1" dirty="0" err="1" smtClean="0"/>
              <a:t>Elastigirl</a:t>
            </a:r>
            <a:r>
              <a:rPr lang="en-US" altLang="en-US" sz="2800" i="1" dirty="0" smtClean="0"/>
              <a:t> so opposed to Dash going out for track?</a:t>
            </a:r>
          </a:p>
        </p:txBody>
      </p:sp>
      <p:pic>
        <p:nvPicPr>
          <p:cNvPr id="4101" name="Picture 1031" descr="MC9004379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9144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32" descr="MC90043481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AutoShape 1034"/>
          <p:cNvSpPr>
            <a:spLocks noChangeArrowheads="1"/>
          </p:cNvSpPr>
          <p:nvPr/>
        </p:nvSpPr>
        <p:spPr bwMode="auto">
          <a:xfrm>
            <a:off x="2209800" y="2362200"/>
            <a:ext cx="457200" cy="533400"/>
          </a:xfrm>
          <a:prstGeom prst="plus">
            <a:avLst>
              <a:gd name="adj" fmla="val 347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8" name="Picture 4" descr="http://www.movieposter.com/posters/archive/main/24/MPW-12292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30" y="4372377"/>
            <a:ext cx="1581150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Levels of Questions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6858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FF00"/>
                </a:solidFill>
              </a:rPr>
              <a:t> Evaluative: Text + Self + World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 An evaluative question asks you to look at the broader picture, to make connections between the text, your understanding, and a connection to the world— ask yourself “Why does it matter?”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Example from </a:t>
            </a:r>
            <a:r>
              <a:rPr lang="en-US" altLang="en-US" sz="2800" u="sng" dirty="0" smtClean="0"/>
              <a:t>The </a:t>
            </a:r>
            <a:r>
              <a:rPr lang="en-US" altLang="en-US" sz="2800" u="sng" dirty="0" err="1" smtClean="0"/>
              <a:t>Incredibles</a:t>
            </a:r>
            <a:r>
              <a:rPr lang="en-US" altLang="en-US" sz="2800" u="sng" dirty="0" smtClean="0"/>
              <a:t> </a:t>
            </a:r>
            <a:r>
              <a:rPr lang="en-US" altLang="en-US" sz="2800" dirty="0" smtClean="0"/>
              <a:t>:  </a:t>
            </a:r>
            <a:r>
              <a:rPr lang="en-US" altLang="en-US" sz="2800" i="1" dirty="0" smtClean="0"/>
              <a:t>How does our contemporary fixation with being number one impact our capacity for self awareness?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i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  <p:pic>
        <p:nvPicPr>
          <p:cNvPr id="5125" name="Picture 5" descr="MC9004379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90725"/>
            <a:ext cx="8382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MC90043481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907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MC90041353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27225"/>
            <a:ext cx="9144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2590800" y="2071688"/>
            <a:ext cx="457200" cy="533400"/>
          </a:xfrm>
          <a:prstGeom prst="plus">
            <a:avLst>
              <a:gd name="adj" fmla="val 347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4267200" y="2122488"/>
            <a:ext cx="457200" cy="533400"/>
          </a:xfrm>
          <a:prstGeom prst="plus">
            <a:avLst>
              <a:gd name="adj" fmla="val 347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10" name="Picture 4" descr="http://www.movieposter.com/posters/archive/main/24/MPW-12292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30" y="4372377"/>
            <a:ext cx="1581150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Turn the question into a statement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934200" cy="4419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i="1" dirty="0" smtClean="0">
                <a:solidFill>
                  <a:srgbClr val="FFFF00"/>
                </a:solidFill>
              </a:rPr>
              <a:t>How does our contemporary fixation with being number one impede our capacity for self awareness?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First</a:t>
            </a:r>
            <a:r>
              <a:rPr lang="en-US" altLang="en-US" dirty="0" smtClean="0"/>
              <a:t>: answer the question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Second</a:t>
            </a:r>
            <a:r>
              <a:rPr lang="en-US" altLang="en-US" dirty="0" smtClean="0"/>
              <a:t>: Create the statement connected to the text.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Our contemporary fixation with winning has a detrimental effect on self-awareness as evidenced by the character Dash in the Pixar film </a:t>
            </a:r>
            <a:r>
              <a:rPr lang="en-US" altLang="en-US" u="sng" dirty="0" smtClean="0">
                <a:solidFill>
                  <a:srgbClr val="FFFF00"/>
                </a:solidFill>
              </a:rPr>
              <a:t>The </a:t>
            </a:r>
            <a:r>
              <a:rPr lang="en-US" altLang="en-US" u="sng" dirty="0" err="1" smtClean="0">
                <a:solidFill>
                  <a:srgbClr val="FFFF00"/>
                </a:solidFill>
              </a:rPr>
              <a:t>Incredibles</a:t>
            </a:r>
            <a:r>
              <a:rPr lang="en-US" altLang="en-US" dirty="0" smtClean="0">
                <a:solidFill>
                  <a:srgbClr val="FFFF00"/>
                </a:solidFill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lh4.googleusercontent.com/XXniz6bU9mIfdkLPyc5yDTN_6vHtYpDzeKlc808hybSi1_icDGE_uVtcE1d4ylTDw9MwYTOvF3K6TUq0OqpCPYtbr869MyF8fhD77uVFGV0G3UYmqeHnm917AmquKPyX54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94975"/>
            <a:ext cx="1924334" cy="2743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fO76fKzDSkKsTuFTf45-cv823MNmqq0CByUyyCGMrWXVZWtln-7YiQc43qBXRHXOengqxPSDp-Csd_FqNSSKYtIszJh4AvMg3vNtsaG6jGRHUf83CcfX3TFnfXUiUXmxYDq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9" y="3784243"/>
            <a:ext cx="1851429" cy="2743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lh3.googleusercontent.com/P7BuPkXLcRVF1rhNWu3ThdM_uMlEArB79bi5epWc8iPO4HK8LCpoP9WJbZtMqxtCOMsAb5GDxb0NlAgk94mOZzkwc-D9wjE9OqzXuq9fegP5rWTEZabrhQCphAyL3F3SSQ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9" y="762000"/>
            <a:ext cx="1848897" cy="2743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fjY8GWyKJJ3Q4lc59Bn3nbTjCctOX95UfVNL2Ddh9azyA_GwaT8vwNH4beEcwT3EeTYj4M07jVKqsq23Kququg3sRbdcxwYDl6Etp_3tOm-0IV-ayQVYPK7jj2LjfGMK8cy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85" y="3808927"/>
            <a:ext cx="1756415" cy="2743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4.googleusercontent.com/DlrZ8d_pE4whW1uxsYyWimgf2i9yyYJYYaRFEgQwxhhlM7MkAYnuah8XQWcnrJg4ebrZC7St_P-yWfeJMbYLnfjs8KKxbi1C0opMCRak9I12OiQ1rRbzPMI1alaZkvqi1Jf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1924334" cy="2743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0" y="76200"/>
            <a:ext cx="54102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kern="0" smtClean="0"/>
              <a:t>Three Levels of Questions</a:t>
            </a:r>
            <a:endParaRPr lang="en-US" altLang="en-US" sz="3600" kern="0" dirty="0" smtClean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2240358" y="986307"/>
            <a:ext cx="4344745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solidFill>
                  <a:srgbClr val="FFFF00"/>
                </a:solidFill>
              </a:rPr>
              <a:t>Create three questions for one of these films:</a:t>
            </a:r>
          </a:p>
          <a:p>
            <a:pPr lvl="1" eaLnBrk="1" hangingPunct="1"/>
            <a:r>
              <a:rPr lang="en-US" altLang="en-US" kern="0" dirty="0" smtClean="0">
                <a:solidFill>
                  <a:srgbClr val="FFFF00"/>
                </a:solidFill>
              </a:rPr>
              <a:t>Literal,  Inferential,  Evaluative</a:t>
            </a:r>
          </a:p>
        </p:txBody>
      </p:sp>
      <p:pic>
        <p:nvPicPr>
          <p:cNvPr id="11" name="Picture 15" descr="wall-e_pixar_movie_poster_final_oneshe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4243"/>
            <a:ext cx="1855788" cy="274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Turn your evaluative question</a:t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> into a statement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Evaluative Question:</a:t>
            </a:r>
          </a:p>
          <a:p>
            <a:pPr eaLnBrk="1" hangingPunct="1"/>
            <a:endParaRPr lang="en-US" altLang="en-US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Thesis statement: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145</Words>
  <Application>Microsoft Office PowerPoint</Application>
  <PresentationFormat>On-screen Show (4:3)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Times New Roman</vt:lpstr>
      <vt:lpstr>Default Design</vt:lpstr>
      <vt:lpstr>Thesis Statements</vt:lpstr>
      <vt:lpstr>Levels of Questions</vt:lpstr>
      <vt:lpstr>Levels of Questions</vt:lpstr>
      <vt:lpstr>Levels of Questions</vt:lpstr>
      <vt:lpstr>Turn the question into a statement</vt:lpstr>
      <vt:lpstr>PowerPoint Presentation</vt:lpstr>
      <vt:lpstr>Turn your evaluative question  into a statement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Questions</dc:title>
  <dc:creator>IT Department</dc:creator>
  <cp:lastModifiedBy>Vanessa Hughes</cp:lastModifiedBy>
  <cp:revision>23</cp:revision>
  <dcterms:created xsi:type="dcterms:W3CDTF">2008-11-04T23:40:51Z</dcterms:created>
  <dcterms:modified xsi:type="dcterms:W3CDTF">2015-12-09T18:28:47Z</dcterms:modified>
</cp:coreProperties>
</file>